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4" r:id="rId2"/>
    <p:sldId id="275" r:id="rId3"/>
    <p:sldId id="27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9" r:id="rId14"/>
    <p:sldId id="272" r:id="rId15"/>
    <p:sldId id="270" r:id="rId16"/>
    <p:sldId id="271" r:id="rId17"/>
    <p:sldId id="273" r:id="rId18"/>
    <p:sldId id="274" r:id="rId19"/>
    <p:sldId id="278" r:id="rId20"/>
    <p:sldId id="279" r:id="rId21"/>
    <p:sldId id="281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4" autoAdjust="0"/>
    <p:restoredTop sz="94660"/>
  </p:normalViewPr>
  <p:slideViewPr>
    <p:cSldViewPr>
      <p:cViewPr varScale="1">
        <p:scale>
          <a:sx n="69" d="100"/>
          <a:sy n="69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1355FE-35A5-428F-8FC8-B141C4FF9631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A5F9F9-9079-492E-9EB2-3E9B0B7E83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1355FE-35A5-428F-8FC8-B141C4FF9631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A5F9F9-9079-492E-9EB2-3E9B0B7E8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1355FE-35A5-428F-8FC8-B141C4FF9631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A5F9F9-9079-492E-9EB2-3E9B0B7E8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1355FE-35A5-428F-8FC8-B141C4FF9631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A5F9F9-9079-492E-9EB2-3E9B0B7E8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1355FE-35A5-428F-8FC8-B141C4FF9631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A5F9F9-9079-492E-9EB2-3E9B0B7E83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1355FE-35A5-428F-8FC8-B141C4FF9631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A5F9F9-9079-492E-9EB2-3E9B0B7E8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1355FE-35A5-428F-8FC8-B141C4FF9631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A5F9F9-9079-492E-9EB2-3E9B0B7E8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1355FE-35A5-428F-8FC8-B141C4FF9631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A5F9F9-9079-492E-9EB2-3E9B0B7E8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1355FE-35A5-428F-8FC8-B141C4FF9631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A5F9F9-9079-492E-9EB2-3E9B0B7E83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1355FE-35A5-428F-8FC8-B141C4FF9631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A5F9F9-9079-492E-9EB2-3E9B0B7E83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1355FE-35A5-428F-8FC8-B141C4FF9631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A5F9F9-9079-492E-9EB2-3E9B0B7E83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edg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C1355FE-35A5-428F-8FC8-B141C4FF9631}" type="datetimeFigureOut">
              <a:rPr lang="ru-RU" smtClean="0"/>
              <a:pPr/>
              <a:t>16.02.2017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FA5F9F9-9079-492E-9EB2-3E9B0B7E83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edge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571612"/>
            <a:ext cx="7406640" cy="2071702"/>
          </a:xfrm>
        </p:spPr>
        <p:txBody>
          <a:bodyPr/>
          <a:lstStyle/>
          <a:p>
            <a:pPr algn="ctr"/>
            <a:r>
              <a:rPr lang="ru-RU" dirty="0" smtClean="0"/>
              <a:t>ТЕМА : КАК ХЛЕБ НАМ НА СТОЛ ПРИШЁЛ»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198" y="4929198"/>
            <a:ext cx="2767002" cy="1000132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Автор работы воспитатель 1 категории </a:t>
            </a:r>
          </a:p>
          <a:p>
            <a:r>
              <a:rPr lang="ru-RU" sz="2000" dirty="0" err="1" smtClean="0"/>
              <a:t>Попенина</a:t>
            </a:r>
            <a:r>
              <a:rPr lang="ru-RU" sz="2000" dirty="0" smtClean="0"/>
              <a:t> Л.М.</a:t>
            </a:r>
            <a:endParaRPr lang="ru-RU" sz="2000" dirty="0"/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61206_1119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0"/>
            <a:ext cx="81439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61206_13462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0"/>
            <a:ext cx="81439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61206_13465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0"/>
            <a:ext cx="81439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61206_13151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0"/>
            <a:ext cx="81439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61206_13152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0"/>
            <a:ext cx="81439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61206_111954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584" y="0"/>
            <a:ext cx="8204416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0"/>
            <a:ext cx="7715304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-11-22 15.32.3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0"/>
            <a:ext cx="8143899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-11-22 15.32.4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62" y="0"/>
            <a:ext cx="8215338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370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0"/>
            <a:ext cx="81439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052736"/>
            <a:ext cx="7498080" cy="403244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   В своей работе часто провожу мероприятия по сетевому взаимодействию.  Так как дети ещё маленькие для походов на различные экскурсии, мы пригласили к себе в гости родительницу </a:t>
            </a:r>
            <a:r>
              <a:rPr lang="ru-RU" sz="2400" dirty="0" err="1" smtClean="0"/>
              <a:t>Увыхнину</a:t>
            </a:r>
            <a:r>
              <a:rPr lang="ru-RU" sz="2400" dirty="0" smtClean="0"/>
              <a:t> И.М., которая  работает на хлебопекарне. Ирина Михайловна пошагово продемонстрировала фотографии, как выпекают хлеб, и подробно рассказала детям. </a:t>
            </a:r>
            <a:br>
              <a:rPr lang="ru-RU" sz="2400" dirty="0" smtClean="0"/>
            </a:br>
            <a:r>
              <a:rPr lang="ru-RU" sz="2400" dirty="0" smtClean="0"/>
              <a:t>   Дети внимательно слушали и задавали различные вопросы. В конце мероприятия  дети могли сами рассказать как хлеб пришёл к нам на стол.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89632659"/>
      </p:ext>
    </p:extLst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37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48" y="0"/>
            <a:ext cx="8429652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37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0"/>
            <a:ext cx="8358214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371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24" y="0"/>
            <a:ext cx="8286776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234482"/>
          </a:xfrm>
        </p:spPr>
        <p:txBody>
          <a:bodyPr>
            <a:normAutofit/>
          </a:bodyPr>
          <a:lstStyle/>
          <a:p>
            <a:pPr marL="365760" lvl="0" indent="-283464">
              <a:spcBef>
                <a:spcPts val="600"/>
              </a:spcBef>
            </a:pPr>
            <a:r>
              <a:rPr lang="ru-RU" sz="3200" b="1" dirty="0">
                <a:solidFill>
                  <a:prstClr val="black"/>
                </a:solidFill>
                <a:effectLst/>
                <a:ea typeface="+mn-ea"/>
                <a:cs typeface="+mn-cs"/>
              </a:rPr>
              <a:t>Цель проекта: </a:t>
            </a:r>
            <a:r>
              <a:rPr lang="ru-RU" sz="3200" dirty="0">
                <a:solidFill>
                  <a:prstClr val="black"/>
                </a:solidFill>
                <a:effectLst/>
                <a:ea typeface="+mn-ea"/>
                <a:cs typeface="+mn-cs"/>
              </a:rPr>
              <a:t>формировать  знания последовательности выпечки хлеба.</a:t>
            </a:r>
            <a:br>
              <a:rPr lang="ru-RU" sz="320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pPr marL="82296" indent="0">
              <a:buNone/>
            </a:pPr>
            <a:r>
              <a:rPr lang="ru-RU" b="1" dirty="0" smtClean="0"/>
              <a:t>Задачи проекта:</a:t>
            </a:r>
          </a:p>
          <a:p>
            <a:pPr marL="82296" indent="0">
              <a:buNone/>
            </a:pPr>
            <a:r>
              <a:rPr lang="ru-RU" dirty="0" smtClean="0"/>
              <a:t>-</a:t>
            </a:r>
            <a:r>
              <a:rPr lang="ru-RU" sz="2400" dirty="0" smtClean="0"/>
              <a:t> закрепить </a:t>
            </a:r>
            <a:r>
              <a:rPr lang="ru-RU" sz="2400" dirty="0"/>
              <a:t>представление о том, что хлеб нужен каждому человеку</a:t>
            </a:r>
          </a:p>
          <a:p>
            <a:pPr marL="82296" indent="0">
              <a:buNone/>
            </a:pPr>
            <a:r>
              <a:rPr lang="ru-RU" sz="2400" dirty="0" smtClean="0"/>
              <a:t>- воспитать </a:t>
            </a:r>
            <a:r>
              <a:rPr lang="ru-RU" sz="2400" dirty="0"/>
              <a:t>бережное отношение к хлебу, чувство благодарности и уважения к людям сельскохозяйственного труда</a:t>
            </a:r>
          </a:p>
          <a:p>
            <a:pPr marL="82296" indent="0">
              <a:buNone/>
            </a:pPr>
            <a:r>
              <a:rPr lang="ru-RU" sz="2400" dirty="0" smtClean="0"/>
              <a:t>-учить </a:t>
            </a:r>
            <a:r>
              <a:rPr lang="ru-RU" sz="2400" dirty="0"/>
              <a:t>сотрудничать, уважать чужой труд.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2986333"/>
      </p:ext>
    </p:extLst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61206_11201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287" y="0"/>
            <a:ext cx="8167713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161206_11204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0"/>
            <a:ext cx="8143899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61206_11203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0"/>
            <a:ext cx="8143899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61206_1118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0"/>
            <a:ext cx="81439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161206_11185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0"/>
            <a:ext cx="8143901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1" y="0"/>
            <a:ext cx="81439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</TotalTime>
  <Words>109</Words>
  <Application>Microsoft Office PowerPoint</Application>
  <PresentationFormat>Экран (4:3)</PresentationFormat>
  <Paragraphs>12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ТЕМА : КАК ХЛЕБ НАМ НА СТОЛ ПРИШЁЛ»</vt:lpstr>
      <vt:lpstr>    В своей работе часто провожу мероприятия по сетевому взаимодействию.  Так как дети ещё маленькие для походов на различные экскурсии, мы пригласили к себе в гости родительницу Увыхнину И.М., которая  работает на хлебопекарне. Ирина Михайловна пошагово продемонстрировала фотографии, как выпекают хлеб, и подробно рассказала детям.     Дети внимательно слушали и задавали различные вопросы. В конце мероприятия  дети могли сами рассказать как хлеб пришёл к нам на стол.</vt:lpstr>
      <vt:lpstr>Цель проекта: формировать  знания последовательности выпечки хлеба.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2016-12-12T03:00:19Z</dcterms:created>
  <dcterms:modified xsi:type="dcterms:W3CDTF">2017-02-16T02:51:58Z</dcterms:modified>
</cp:coreProperties>
</file>